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1: CAPA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8: 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SEÇÃO 2: PLANO DE MONITORAMENTO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9: CONCEITO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10: GOVERNANÇA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11: CALENDÁRIO RME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12: FLUXO DE DADOS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13: FAROL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SEÇÃO 3: CADERNO DE INDICADORES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14: ESTRUTURA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15: MATRIZ OE x INDICADORES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16: FICHA TÉCNICA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17: CALENDÁRIO DE COLETA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18: DOCUMENTOS COMPLEMENTARES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19: PROCESSO DE COLETA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SEÇÃO 4: PLANO DE AVALIAÇÃO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20: DISTINÇÃO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21: CRITÉRIOS 5Es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22: CRONOGRAMA DE AVALIAÇÕES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23: MELHORIA CONTÍNUA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SEÇÃO 5: SOLUÇÕES DE AUTOMAÇÃO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2: 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24: VISÃO GERAL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25: CRIADOR DE PAPs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26: ANALISTA DE DADOS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27: ANALISTA DE DOCUMENTOS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28: ORGANIZADOR DE PASTAS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29: SECRETÁRIO VIRTUAL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30: PLANEJADOR DE PROCESSOS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31: ESPECIALISTA BPMN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ENCERRAMENTO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32: PRÓXIMOS PASSOS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SEÇÃO 1: POLÍTICA ESTRATÉGICA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33: 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3: CONTEXTO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4: COMPARATIVO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5: INOVAÇÕES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6: NOVOS INSTRUMENTOS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7: HIERARQUIA DOCUMENTAL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Estratégica CBMAL</dc:title>
  <dc:subject>PptxGenJS Presentation</dc:subject>
  <dc:creator>Assessoria de Planejamento e Orçamento (APO)</dc:creator>
  <cp:lastModifiedBy>Assessoria de Planejamento e Orçamento (APO)</cp:lastModifiedBy>
  <cp:revision>1</cp:revision>
  <dcterms:created xsi:type="dcterms:W3CDTF">2026-01-18T17:05:17Z</dcterms:created>
  <dcterms:modified xsi:type="dcterms:W3CDTF">2026-01-18T17:05:17Z</dcterms:modified>
</cp:coreProperties>
</file>